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0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92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8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21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5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8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0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4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8C115-B7E6-462A-B1C2-4D5148046871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6169D-3348-4C5E-9881-CFBFFAE38E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5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30114" y="924498"/>
            <a:ext cx="8572560" cy="258532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«КОРОТКИЕ И ДЛИННЫЕ СЛОВА»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909624" y="4923692"/>
            <a:ext cx="3615398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895557" y="4375054"/>
            <a:ext cx="1871003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977618" y="5500468"/>
            <a:ext cx="5727896" cy="5392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597747" y="4234375"/>
            <a:ext cx="295422" cy="267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95402" y="4766602"/>
            <a:ext cx="295422" cy="267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464061" y="4736123"/>
            <a:ext cx="295422" cy="267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590713" y="5380892"/>
            <a:ext cx="295422" cy="267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529710" y="5406682"/>
            <a:ext cx="295422" cy="267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665654" y="5348067"/>
            <a:ext cx="295422" cy="267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e24/0013bd33-a8dd1564/hello_html_m2bef0fef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45"/>
          <a:stretch/>
        </p:blipFill>
        <p:spPr bwMode="auto">
          <a:xfrm>
            <a:off x="155576" y="203579"/>
            <a:ext cx="4839505" cy="22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ds04.infourok.ru/uploads/ex/0e24/0013bd33-a8dd1564/hello_html_m2bef0fef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135"/>
          <a:stretch/>
        </p:blipFill>
        <p:spPr bwMode="auto">
          <a:xfrm>
            <a:off x="155576" y="2192170"/>
            <a:ext cx="7350693" cy="22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ds04.infourok.ru/uploads/ex/0e24/0013bd33-a8dd1564/hello_html_m2bef0fef.jpg"/>
          <p:cNvPicPr preferRelativeResize="0"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79"/>
          <a:stretch/>
        </p:blipFill>
        <p:spPr bwMode="auto">
          <a:xfrm>
            <a:off x="155576" y="4280279"/>
            <a:ext cx="9767816" cy="225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8385234ad8e35c633e5fee9ae0e87e94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046" y="57221"/>
            <a:ext cx="950321" cy="9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catherineasquithgallery.com/uploads/posts/2021-03/1614581556_60-p-kartinki-lis-na-belom-fone-8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3046" y="4445188"/>
            <a:ext cx="1021830" cy="10218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22836" r="24686"/>
          <a:stretch/>
        </p:blipFill>
        <p:spPr>
          <a:xfrm>
            <a:off x="11090506" y="2200365"/>
            <a:ext cx="831935" cy="1188985"/>
          </a:xfrm>
          <a:prstGeom prst="rect">
            <a:avLst/>
          </a:prstGeom>
        </p:spPr>
      </p:pic>
      <p:sp>
        <p:nvSpPr>
          <p:cNvPr id="15" name="AutoShape 20" descr="https://i.artfile.ru/5279x3868_868264_%5bwww.ArtFile.ru%5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2" descr="https://i.artfile.ru/5279x3868_868264_%5bwww.ArtFile.ru%5d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157" y="1185468"/>
            <a:ext cx="1191284" cy="872336"/>
          </a:xfrm>
          <a:prstGeom prst="rect">
            <a:avLst/>
          </a:prstGeom>
        </p:spPr>
      </p:pic>
      <p:pic>
        <p:nvPicPr>
          <p:cNvPr id="1050" name="Picture 26" descr="https://i.ytimg.com/vi/h-bW6-kvMHQ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6793" r="20903" b="3855"/>
          <a:stretch/>
        </p:blipFill>
        <p:spPr bwMode="auto">
          <a:xfrm>
            <a:off x="10724956" y="3324936"/>
            <a:ext cx="1142582" cy="95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cache3.youla.io/files/images/780_780/5d/d2/5dd2645af094f3591b03b482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046" y="5611825"/>
            <a:ext cx="1039395" cy="103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60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7 -0.0037 L -0.62305 0.0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60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61341 0.529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59259E-6 L -0.62917 0.05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58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39596 0.2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5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42631 -0.26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2318 -0.1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7418" t="9622" r="38403"/>
          <a:stretch/>
        </p:blipFill>
        <p:spPr>
          <a:xfrm rot="5400000">
            <a:off x="8266412" y="3449753"/>
            <a:ext cx="1842451" cy="5165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418" t="24298" r="38403" b="1"/>
          <a:stretch/>
        </p:blipFill>
        <p:spPr>
          <a:xfrm rot="5400000">
            <a:off x="8570794" y="2427614"/>
            <a:ext cx="1842451" cy="4326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418" t="61920" r="38403"/>
          <a:stretch/>
        </p:blipFill>
        <p:spPr>
          <a:xfrm rot="5400000">
            <a:off x="9354537" y="46778"/>
            <a:ext cx="1842451" cy="2176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7418" t="41145" r="38403"/>
          <a:stretch/>
        </p:blipFill>
        <p:spPr>
          <a:xfrm rot="5400000">
            <a:off x="9366429" y="1295551"/>
            <a:ext cx="1842451" cy="3363605"/>
          </a:xfrm>
          <a:prstGeom prst="rect">
            <a:avLst/>
          </a:prstGeom>
        </p:spPr>
      </p:pic>
      <p:pic>
        <p:nvPicPr>
          <p:cNvPr id="2052" name="Picture 4" descr="https://stihi.ru/pics/2014/12/31/49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8" y="1999601"/>
            <a:ext cx="1332777" cy="128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ytimg.com/vi/4dr8M_9sBtQ/maxresdefaul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4" y="3898579"/>
            <a:ext cx="1782407" cy="9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251672dfd544f25efae13874c6d238ec-5116917-images-thumbs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0" y="5447182"/>
            <a:ext cx="1700521" cy="117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https://pickimage.ru/wp-content/uploads/2020/09/akula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790" y="423887"/>
            <a:ext cx="1896038" cy="14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46966 0.4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77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65925 -0.2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56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40391 0.16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5" y="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64453 -0.493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7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339" y="376860"/>
            <a:ext cx="1846032" cy="1145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43" y="3748028"/>
            <a:ext cx="1367847" cy="84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96" y="6053918"/>
            <a:ext cx="878281" cy="544772"/>
          </a:xfrm>
          <a:prstGeom prst="rect">
            <a:avLst/>
          </a:prstGeom>
        </p:spPr>
      </p:pic>
      <p:pic>
        <p:nvPicPr>
          <p:cNvPr id="10" name="Picture 4" descr="https://im0-tub-ru.yandex.net/i?id=7f71e5d5e290e770a67ccb1d2d85a4d7-sr&amp;n=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53" y="970710"/>
            <a:ext cx="5677468" cy="56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33.userapi.com/impf/_6yFRAkFftbKE5IlLbUxZ-kzTF_pgaC-u5vluQ/qhuAdneNNZE.jpg?size=600x546&amp;quality=96&amp;sign=874ceb9255d4f601d70fb9a47b36340e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72" y="4596463"/>
            <a:ext cx="2048024" cy="18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09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365 0.4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41276 -0.27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38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55117 -0.816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-4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0-tub-ru.yandex.net/i?id=7f71e5d5e290e770a67ccb1d2d85a4d7-sr&amp;n=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281" y="887363"/>
            <a:ext cx="5677468" cy="567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new-year-party.ru/wp-content/uploads/2020/05/risunki-byki-34-scal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2" y="4822539"/>
            <a:ext cx="2536549" cy="174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new-year-party.ru/wp-content/uploads/2020/05/risunki-byki-34-scal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097" y="322357"/>
            <a:ext cx="1557740" cy="106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new-year-party.ru/wp-content/uploads/2020/05/risunki-byki-34-scal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08" y="1081394"/>
            <a:ext cx="905364" cy="6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2021-10-25T16:56:42Z</dcterms:created>
  <dcterms:modified xsi:type="dcterms:W3CDTF">2021-11-08T15:56:20Z</dcterms:modified>
</cp:coreProperties>
</file>